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7534" autoAdjust="0"/>
  </p:normalViewPr>
  <p:slideViewPr>
    <p:cSldViewPr>
      <p:cViewPr varScale="1">
        <p:scale>
          <a:sx n="105" d="100"/>
          <a:sy n="105" d="100"/>
        </p:scale>
        <p:origin x="-1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E8C5-86FC-4AA6-B6B1-56F1DCF2F47E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7E225-E414-4E29-889A-D3CCD497B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5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Price 99,99$, Very good graphic tools and good text tools. Printing and Help are good, too. Overall Rating: 3,5/4</a:t>
            </a:r>
          </a:p>
          <a:p>
            <a:r>
              <a:rPr lang="en-US" dirty="0" smtClean="0"/>
              <a:t>Price 139,99$, Graphic / Text tools are okay, Printing and Help are okay, too. Overall Rating: ¾</a:t>
            </a:r>
          </a:p>
          <a:p>
            <a:r>
              <a:rPr lang="en-US" dirty="0" smtClean="0"/>
              <a:t>Price 39,95$, Graphic Tools are bad, Text tools a very little better, but not acceptable</a:t>
            </a:r>
            <a:r>
              <a:rPr lang="en-US" baseline="0" dirty="0" smtClean="0"/>
              <a:t>, Printing is terrible and Help also not very good. Overall Rating: 1,5/4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E225-E414-4E29-889A-D3CCD497B8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66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1A269E-1A55-4D97-BEE9-4279CF496A8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BB118B-F383-4EB5-B276-222C7220552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Desktop Publishing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(DTP)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57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Creating of Documents	</a:t>
            </a:r>
          </a:p>
          <a:p>
            <a:r>
              <a:rPr lang="en-US" sz="2000" dirty="0" smtClean="0"/>
              <a:t>Using a page layout software	</a:t>
            </a:r>
          </a:p>
          <a:p>
            <a:r>
              <a:rPr lang="en-US" sz="2000" dirty="0" smtClean="0"/>
              <a:t>Using personal computer</a:t>
            </a:r>
          </a:p>
          <a:p>
            <a:r>
              <a:rPr lang="en-US" sz="2000" dirty="0" smtClean="0"/>
              <a:t>The picture shows you a page layout </a:t>
            </a:r>
            <a:r>
              <a:rPr lang="en-US" sz="2000" dirty="0" smtClean="0"/>
              <a:t>software</a:t>
            </a:r>
            <a:endParaRPr lang="en-US" sz="20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81400"/>
            <a:ext cx="38100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 digital publishing</a:t>
            </a:r>
          </a:p>
          <a:p>
            <a:r>
              <a:rPr lang="en-US" sz="2000" dirty="0" smtClean="0"/>
              <a:t>Publishing consisted books and newspapers</a:t>
            </a:r>
          </a:p>
          <a:p>
            <a:r>
              <a:rPr lang="en-US" sz="2000" dirty="0" smtClean="0"/>
              <a:t>Every kind of printed documents</a:t>
            </a:r>
          </a:p>
          <a:p>
            <a:r>
              <a:rPr lang="en-US" sz="2000" dirty="0" smtClean="0"/>
              <a:t>Not created on a personal computer </a:t>
            </a:r>
          </a:p>
          <a:p>
            <a:r>
              <a:rPr lang="en-US" sz="2000" dirty="0" smtClean="0"/>
              <a:t>At the picture is a printing press in Afghanistan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28575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5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DTP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the control </a:t>
            </a:r>
          </a:p>
          <a:p>
            <a:r>
              <a:rPr lang="en-US" dirty="0"/>
              <a:t>Cheap </a:t>
            </a:r>
          </a:p>
          <a:p>
            <a:r>
              <a:rPr lang="en-US" dirty="0"/>
              <a:t>Quick production</a:t>
            </a: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90800"/>
            <a:ext cx="206652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51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documents of DTP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business cards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letterhead stationery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brochures, newsletters, </a:t>
            </a:r>
            <a:endParaRPr lang="en-US" dirty="0" smtClean="0"/>
          </a:p>
          <a:p>
            <a:r>
              <a:rPr lang="en-US" dirty="0" smtClean="0"/>
              <a:t>flyers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maps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coupons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posters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invitations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business </a:t>
            </a:r>
            <a:r>
              <a:rPr lang="en-US" dirty="0"/>
              <a:t>graphics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annual reports, </a:t>
            </a:r>
            <a:endParaRPr lang="en-US" dirty="0" smtClean="0"/>
          </a:p>
          <a:p>
            <a:r>
              <a:rPr lang="en-US" dirty="0" smtClean="0"/>
              <a:t>proposals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magazines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38400"/>
            <a:ext cx="2971799" cy="255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52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DTP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PagePlus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Microsoft Publisher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Design &amp; Print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380" y="3199268"/>
            <a:ext cx="1600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380" y="1447800"/>
            <a:ext cx="1586620" cy="1586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380" y="4952999"/>
            <a:ext cx="1600199" cy="16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239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09160"/>
          </a:xfrm>
        </p:spPr>
        <p:txBody>
          <a:bodyPr>
            <a:normAutofit fontScale="47500" lnSpcReduction="20000"/>
          </a:bodyPr>
          <a:lstStyle/>
          <a:p>
            <a:r>
              <a:rPr lang="en-US" dirty="0" err="1"/>
              <a:t>Paulik</a:t>
            </a:r>
            <a:r>
              <a:rPr lang="en-US" dirty="0"/>
              <a:t>, Viktor. "Publishing." wikipedia.org.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20 Sep 2011. &lt;http://</a:t>
            </a:r>
            <a:r>
              <a:rPr lang="en-US" dirty="0" smtClean="0"/>
              <a:t>en.wikipedia.org/wiki/Publishing</a:t>
            </a:r>
            <a:r>
              <a:rPr lang="en-US" dirty="0"/>
              <a:t>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"Desktop Publishing." Wikipedia.org.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20 Sep 2011. &lt;http://en.wikipedia.org/wiki/Desktop_publishing&gt;.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"Desktop Publishing." Wikipedia.org.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20 Sep 2011. &lt;http://upload.wikimedia.org/wikipedia/commons/f/f4/Scribus-1.3-Linux.png&gt;. </a:t>
            </a:r>
            <a:endParaRPr lang="en-US" dirty="0" smtClean="0"/>
          </a:p>
          <a:p>
            <a:r>
              <a:rPr lang="en-US" dirty="0" err="1" smtClean="0"/>
              <a:t>Paulik</a:t>
            </a:r>
            <a:r>
              <a:rPr lang="en-US" dirty="0"/>
              <a:t>, Viktor. "Publishing." Wikipedia.org.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20 Sep 2011. &lt;http://en.wikipedia.org/wiki/File:AF-Book_Press.jpg&gt;.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"Google Images." thehowtopublisher.com.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20 Sep 2011. &lt;http://www.google.com/imgres?q=advantages+of+desktop+publishing&amp;um=1&amp;hl=en&amp;safe=active&amp;sa=N&amp;tbm=isch&amp;tbnid=-3g5zAeqpGRgeM:&amp;imgrefurl=http://www.thehowtopublisher.com/desktop-publishing/advantages-of-desktop-publishing/&amp;docid=619zye-QmfXv8M&amp;itg=1&amp;w=159&amp;h=240&amp;ei=QL94Tvv-EqrFsQKH2pjBDQ&amp;zoom=1&amp;iact=hc&amp;dur=1420&amp;page=1&amp;tbnh=157&amp;tbnw=124&amp;start=0&amp;ndsp=24&amp;ved=1t:429,r:0,s:0&amp;tx=74&amp;ty=96&amp;vpx=200&amp;vpy=160&amp;hovh=192&amp;hovw=127&amp;biw=1280&amp;bih=817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"The Achiever Newsletter." www.achievemax.com.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21 Sep 2011. &lt;http://www.achievemax.com/newsletter/previous/marticle1.htm</a:t>
            </a:r>
            <a:r>
              <a:rPr lang="en-US" dirty="0" smtClean="0"/>
              <a:t>&gt;.</a:t>
            </a:r>
          </a:p>
          <a:p>
            <a:r>
              <a:rPr lang="en-US" dirty="0" err="1"/>
              <a:t>Paulik</a:t>
            </a:r>
            <a:r>
              <a:rPr lang="en-US" dirty="0"/>
              <a:t>, Viktor. "Encyclopedia of Business and Finance: Desktop Publishing." www.enotes.com.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21 Sep 2011. &lt;http://www.enotes.com/business-finance-encyclopedia/desktop-publishing&gt;.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"Desktop Publishing Services." www.thelanguagetranslation.com.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21 Sep 2011. &lt;http://www.thelanguagetranslation.com/desktop-publishing.html&gt;. </a:t>
            </a:r>
            <a:endParaRPr lang="en-US" dirty="0" smtClean="0"/>
          </a:p>
          <a:p>
            <a:r>
              <a:rPr lang="en-US" dirty="0" err="1"/>
              <a:t>Paulik</a:t>
            </a:r>
            <a:r>
              <a:rPr lang="en-US" dirty="0"/>
              <a:t>, Viktor. "Desktop Publishing Software Review." http://desktop-publishing-software-review.toptenreviews.com/.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21 Sep 2011. &lt;http://desktop-publishing-software-review.toptenreviews.com/&gt;.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2434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423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Digital Desktop Publishing</vt:lpstr>
      <vt:lpstr>What is DTP</vt:lpstr>
      <vt:lpstr>History of Publishing</vt:lpstr>
      <vt:lpstr>Advantages of DTP</vt:lpstr>
      <vt:lpstr>Kinds of documents of DTP</vt:lpstr>
      <vt:lpstr>Different DTP software</vt:lpstr>
      <vt:lpstr>Bibliography</vt:lpstr>
    </vt:vector>
  </TitlesOfParts>
  <Company>Antigo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Desktop Publishing</dc:title>
  <dc:creator>Paulik Viktor A</dc:creator>
  <cp:lastModifiedBy>Paulik Viktor A</cp:lastModifiedBy>
  <cp:revision>11</cp:revision>
  <dcterms:created xsi:type="dcterms:W3CDTF">2011-09-19T16:12:19Z</dcterms:created>
  <dcterms:modified xsi:type="dcterms:W3CDTF">2011-09-21T16:44:31Z</dcterms:modified>
</cp:coreProperties>
</file>